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93" r:id="rId3"/>
    <p:sldId id="295" r:id="rId4"/>
    <p:sldId id="294" r:id="rId5"/>
    <p:sldId id="257" r:id="rId6"/>
    <p:sldId id="258" r:id="rId7"/>
    <p:sldId id="261" r:id="rId8"/>
    <p:sldId id="263" r:id="rId9"/>
    <p:sldId id="269" r:id="rId10"/>
    <p:sldId id="259" r:id="rId11"/>
    <p:sldId id="260" r:id="rId12"/>
    <p:sldId id="274" r:id="rId13"/>
    <p:sldId id="277" r:id="rId14"/>
    <p:sldId id="279" r:id="rId15"/>
    <p:sldId id="283" r:id="rId16"/>
    <p:sldId id="285" r:id="rId17"/>
    <p:sldId id="287" r:id="rId18"/>
    <p:sldId id="289" r:id="rId19"/>
    <p:sldId id="29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E833F-50F4-A54B-8C70-D8DADCCC057B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410FD-BD5C-594B-8EB9-49EDF4A5D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94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Gaussian blur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31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Gaussian blur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40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Gaussian blur,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48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Gaussian blur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6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Gaussian blur to extra gaussian blur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5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Gaussian blur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69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Gauss Blur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7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Gauss Blur, Invert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23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5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1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06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33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8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8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5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6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6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07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E8F55-98A8-A54C-8003-566BF692FC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653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2359-1A80-284F-9BC5-3C8FC1EC23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Doodle Jump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36967-98D7-0644-983D-E42019DFA6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Stejara Dinulescu</a:t>
            </a:r>
          </a:p>
        </p:txBody>
      </p:sp>
    </p:spTree>
    <p:extLst>
      <p:ext uri="{BB962C8B-B14F-4D97-AF65-F5344CB8AC3E}">
        <p14:creationId xmlns:p14="http://schemas.microsoft.com/office/powerpoint/2010/main" val="1628375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Plotter inputs</a:t>
            </a:r>
          </a:p>
        </p:txBody>
      </p:sp>
    </p:spTree>
    <p:extLst>
      <p:ext uri="{BB962C8B-B14F-4D97-AF65-F5344CB8AC3E}">
        <p14:creationId xmlns:p14="http://schemas.microsoft.com/office/powerpoint/2010/main" val="2532145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Digitally coded inputs</a:t>
            </a:r>
          </a:p>
        </p:txBody>
      </p:sp>
    </p:spTree>
    <p:extLst>
      <p:ext uri="{BB962C8B-B14F-4D97-AF65-F5344CB8AC3E}">
        <p14:creationId xmlns:p14="http://schemas.microsoft.com/office/powerpoint/2010/main" val="785419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sun, snow, looking, window&#10;&#10;Description automatically generated">
            <a:extLst>
              <a:ext uri="{FF2B5EF4-FFF2-40B4-BE49-F238E27FC236}">
                <a16:creationId xmlns:a16="http://schemas.microsoft.com/office/drawing/2014/main" id="{075C05F2-4CDC-3147-BF33-3AEB217328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276" y="1434091"/>
            <a:ext cx="3989816" cy="3989816"/>
          </a:xfrm>
        </p:spPr>
      </p:pic>
      <p:pic>
        <p:nvPicPr>
          <p:cNvPr id="12" name="Content Placeholder 11" descr="A close up of a tree&#10;&#10;Description automatically generated">
            <a:extLst>
              <a:ext uri="{FF2B5EF4-FFF2-40B4-BE49-F238E27FC236}">
                <a16:creationId xmlns:a16="http://schemas.microsoft.com/office/drawing/2014/main" id="{C6C8C11C-CA51-684C-A41B-0EBA1F599D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101092" y="1434092"/>
            <a:ext cx="3989816" cy="3989816"/>
          </a:xfrm>
        </p:spPr>
      </p:pic>
      <p:pic>
        <p:nvPicPr>
          <p:cNvPr id="5" name="Picture 4" descr="A close up of a green leaf&#10;&#10;Description automatically generated">
            <a:extLst>
              <a:ext uri="{FF2B5EF4-FFF2-40B4-BE49-F238E27FC236}">
                <a16:creationId xmlns:a16="http://schemas.microsoft.com/office/drawing/2014/main" id="{9F79617E-1EE3-394C-8B7E-BE352308A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908" y="1434091"/>
            <a:ext cx="3989817" cy="398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34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D0715FDB-BCBF-1F42-BB3D-5898CEDB9A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67150" y="1486051"/>
            <a:ext cx="3885900" cy="3885900"/>
          </a:xfrm>
        </p:spPr>
      </p:pic>
      <p:pic>
        <p:nvPicPr>
          <p:cNvPr id="11" name="Content Placeholder 10" descr="A close up of a nest&#10;&#10;Description automatically generated">
            <a:extLst>
              <a:ext uri="{FF2B5EF4-FFF2-40B4-BE49-F238E27FC236}">
                <a16:creationId xmlns:a16="http://schemas.microsoft.com/office/drawing/2014/main" id="{917317B9-5971-844E-B627-C8665299F5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153050" y="1486049"/>
            <a:ext cx="3885900" cy="3885900"/>
          </a:xfrm>
        </p:spPr>
      </p:pic>
      <p:pic>
        <p:nvPicPr>
          <p:cNvPr id="5" name="Picture 4" descr="A close up of a plant&#10;&#10;Description automatically generated">
            <a:extLst>
              <a:ext uri="{FF2B5EF4-FFF2-40B4-BE49-F238E27FC236}">
                <a16:creationId xmlns:a16="http://schemas.microsoft.com/office/drawing/2014/main" id="{ED9C2344-504F-A74B-9964-C382D3C06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950" y="1486051"/>
            <a:ext cx="3885898" cy="38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18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B5E6A8-3ED9-A54E-A745-D56340C3D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86018" y="1553553"/>
            <a:ext cx="5181600" cy="3759015"/>
          </a:xfrm>
        </p:spPr>
      </p:pic>
      <p:pic>
        <p:nvPicPr>
          <p:cNvPr id="14" name="Content Placeholder 13" descr="A close up of a bridge&#10;&#10;Description automatically generated">
            <a:extLst>
              <a:ext uri="{FF2B5EF4-FFF2-40B4-BE49-F238E27FC236}">
                <a16:creationId xmlns:a16="http://schemas.microsoft.com/office/drawing/2014/main" id="{42E4A7F5-1165-7245-9087-B9D27A3876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67618" y="258059"/>
            <a:ext cx="4368112" cy="3166881"/>
          </a:xfrm>
        </p:spPr>
      </p:pic>
      <p:pic>
        <p:nvPicPr>
          <p:cNvPr id="7" name="Content Placeholder 5" descr="A tray of food&#10;&#10;Description automatically generated">
            <a:extLst>
              <a:ext uri="{FF2B5EF4-FFF2-40B4-BE49-F238E27FC236}">
                <a16:creationId xmlns:a16="http://schemas.microsoft.com/office/drawing/2014/main" id="{EE0C0ADC-0435-EA48-8197-D5B9C0D60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618" y="3429000"/>
            <a:ext cx="4368112" cy="316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32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cage&#10;&#10;Description automatically generated">
            <a:extLst>
              <a:ext uri="{FF2B5EF4-FFF2-40B4-BE49-F238E27FC236}">
                <a16:creationId xmlns:a16="http://schemas.microsoft.com/office/drawing/2014/main" id="{0FAC1FD7-EB98-994A-971B-32F4D96C18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33816" y="319848"/>
            <a:ext cx="5076826" cy="3124200"/>
          </a:xfrm>
        </p:spPr>
      </p:pic>
      <p:pic>
        <p:nvPicPr>
          <p:cNvPr id="12" name="Content Placeholder 11" descr="A picture containing indoor, table, building, water&#10;&#10;Description automatically generated">
            <a:extLst>
              <a:ext uri="{FF2B5EF4-FFF2-40B4-BE49-F238E27FC236}">
                <a16:creationId xmlns:a16="http://schemas.microsoft.com/office/drawing/2014/main" id="{7AC5E5BE-4120-F348-A21D-5CFA24FAEE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10642" y="304800"/>
            <a:ext cx="5080000" cy="3124200"/>
          </a:xfrm>
        </p:spPr>
      </p:pic>
      <p:pic>
        <p:nvPicPr>
          <p:cNvPr id="8" name="Content Placeholder 5" descr="A picture containing indoor, table, food, plate&#10;&#10;Description automatically generated">
            <a:extLst>
              <a:ext uri="{FF2B5EF4-FFF2-40B4-BE49-F238E27FC236}">
                <a16:creationId xmlns:a16="http://schemas.microsoft.com/office/drawing/2014/main" id="{B593C77D-042C-FB46-85BC-58B0AC19C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642" y="3429000"/>
            <a:ext cx="5080000" cy="3124200"/>
          </a:xfrm>
          <a:prstGeom prst="rect">
            <a:avLst/>
          </a:prstGeom>
        </p:spPr>
      </p:pic>
      <p:pic>
        <p:nvPicPr>
          <p:cNvPr id="9" name="Content Placeholder 10" descr="A picture containing indoor, building, table, cage&#10;&#10;Description automatically generated">
            <a:extLst>
              <a:ext uri="{FF2B5EF4-FFF2-40B4-BE49-F238E27FC236}">
                <a16:creationId xmlns:a16="http://schemas.microsoft.com/office/drawing/2014/main" id="{A1233419-C5DD-F24D-9B0E-69D76C1D8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642" y="3429000"/>
            <a:ext cx="5080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5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B9F38DD4-3BD2-BA43-BC77-D40C45F123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5854" y="1425618"/>
            <a:ext cx="4006764" cy="4006764"/>
          </a:xfrm>
        </p:spPr>
      </p:pic>
      <p:pic>
        <p:nvPicPr>
          <p:cNvPr id="12" name="Content Placeholder 11" descr="A close up of a dry grass field&#10;&#10;Description automatically generated">
            <a:extLst>
              <a:ext uri="{FF2B5EF4-FFF2-40B4-BE49-F238E27FC236}">
                <a16:creationId xmlns:a16="http://schemas.microsoft.com/office/drawing/2014/main" id="{BF4C0E04-59FC-1243-A2E1-21A6F1AD44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092618" y="1425618"/>
            <a:ext cx="4006764" cy="4006764"/>
          </a:xfrm>
        </p:spPr>
      </p:pic>
      <p:pic>
        <p:nvPicPr>
          <p:cNvPr id="5" name="Content Placeholder 10" descr="A picture containing grass, outdoor, small, sitting&#10;&#10;Description automatically generated">
            <a:extLst>
              <a:ext uri="{FF2B5EF4-FFF2-40B4-BE49-F238E27FC236}">
                <a16:creationId xmlns:a16="http://schemas.microsoft.com/office/drawing/2014/main" id="{3C13156A-57FB-9D4A-904E-3B21D8BAE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382" y="1425618"/>
            <a:ext cx="4006764" cy="400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15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B267AD64-82A4-BD41-A7CF-6D54DF8588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52669" y="1481223"/>
            <a:ext cx="3895554" cy="3895554"/>
          </a:xfrm>
        </p:spPr>
      </p:pic>
      <p:pic>
        <p:nvPicPr>
          <p:cNvPr id="11" name="Content Placeholder 10" descr="A large room&#10;&#10;Description automatically generated">
            <a:extLst>
              <a:ext uri="{FF2B5EF4-FFF2-40B4-BE49-F238E27FC236}">
                <a16:creationId xmlns:a16="http://schemas.microsoft.com/office/drawing/2014/main" id="{DCD32AAD-F131-2744-ABBF-E18ECF6C2D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148223" y="1481223"/>
            <a:ext cx="3895554" cy="3895554"/>
          </a:xfrm>
        </p:spPr>
      </p:pic>
      <p:pic>
        <p:nvPicPr>
          <p:cNvPr id="5" name="Content Placeholder 11" descr="A picture containing indoor, table, small, laptop&#10;&#10;Description automatically generated">
            <a:extLst>
              <a:ext uri="{FF2B5EF4-FFF2-40B4-BE49-F238E27FC236}">
                <a16:creationId xmlns:a16="http://schemas.microsoft.com/office/drawing/2014/main" id="{4D082E82-4D31-B24D-B0CA-C66983FF8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777" y="1498171"/>
            <a:ext cx="3895554" cy="389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29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graphics, card&#10;&#10;Description automatically generated">
            <a:extLst>
              <a:ext uri="{FF2B5EF4-FFF2-40B4-BE49-F238E27FC236}">
                <a16:creationId xmlns:a16="http://schemas.microsoft.com/office/drawing/2014/main" id="{E2839F3E-0815-754D-B093-CD144C5537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30842" y="156218"/>
            <a:ext cx="3272783" cy="3272783"/>
          </a:xfrm>
        </p:spPr>
      </p:pic>
      <p:pic>
        <p:nvPicPr>
          <p:cNvPr id="12" name="Content Placeholder 11" descr="A table topped with different types of food&#10;&#10;Description automatically generated">
            <a:extLst>
              <a:ext uri="{FF2B5EF4-FFF2-40B4-BE49-F238E27FC236}">
                <a16:creationId xmlns:a16="http://schemas.microsoft.com/office/drawing/2014/main" id="{750CBC0C-AF81-B047-869D-D611A8121D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730842" y="3429000"/>
            <a:ext cx="3272783" cy="3272783"/>
          </a:xfrm>
        </p:spPr>
      </p:pic>
      <p:pic>
        <p:nvPicPr>
          <p:cNvPr id="8" name="Content Placeholder 10" descr="A bowl of food on a table&#10;&#10;Description automatically generated">
            <a:extLst>
              <a:ext uri="{FF2B5EF4-FFF2-40B4-BE49-F238E27FC236}">
                <a16:creationId xmlns:a16="http://schemas.microsoft.com/office/drawing/2014/main" id="{E5DE9D00-1BFE-8643-96BB-EA6E03B01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625" y="156217"/>
            <a:ext cx="3272783" cy="3272783"/>
          </a:xfrm>
          <a:prstGeom prst="rect">
            <a:avLst/>
          </a:prstGeom>
        </p:spPr>
      </p:pic>
      <p:pic>
        <p:nvPicPr>
          <p:cNvPr id="9" name="Content Placeholder 6" descr="A picture containing indoor, table, cup, small&#10;&#10;Description automatically generated">
            <a:extLst>
              <a:ext uri="{FF2B5EF4-FFF2-40B4-BE49-F238E27FC236}">
                <a16:creationId xmlns:a16="http://schemas.microsoft.com/office/drawing/2014/main" id="{DA1808E4-C862-E140-A228-05C45BDC72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3625" y="3428999"/>
            <a:ext cx="3272783" cy="32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84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4F09-CA31-3740-BB96-42514223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Conclusions/Learning Moments!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92E8C-BED4-D843-90B1-C1D1C6FED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SPADE-COCO is made for abstract shapes, but!</a:t>
            </a:r>
          </a:p>
          <a:p>
            <a:pPr lvl="1"/>
            <a:r>
              <a:rPr lang="en-US" dirty="0"/>
              <a:t>Can still feed abstract shape input that makes the results “non-sensical” for what it was built for (instead, more of an aesthetic/design output)</a:t>
            </a:r>
          </a:p>
          <a:p>
            <a:r>
              <a:rPr lang="en-US" dirty="0"/>
              <a:t>Line-work (esp. mark-making) confuses the system (which makes sense, the GAN probably works with shape detection)</a:t>
            </a:r>
          </a:p>
          <a:p>
            <a:r>
              <a:rPr lang="en-US" dirty="0"/>
              <a:t>Gaussian blur:</a:t>
            </a:r>
          </a:p>
          <a:p>
            <a:pPr lvl="1"/>
            <a:r>
              <a:rPr lang="en-US" dirty="0"/>
              <a:t>Sometimes brings out input drawing more in output</a:t>
            </a:r>
          </a:p>
          <a:p>
            <a:pPr lvl="1"/>
            <a:r>
              <a:rPr lang="en-US" dirty="0"/>
              <a:t>Yields some very interesting results</a:t>
            </a:r>
          </a:p>
        </p:txBody>
      </p:sp>
    </p:spTree>
    <p:extLst>
      <p:ext uri="{BB962C8B-B14F-4D97-AF65-F5344CB8AC3E}">
        <p14:creationId xmlns:p14="http://schemas.microsoft.com/office/powerpoint/2010/main" val="74504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7F32-4AD8-D24A-98A3-BC1B5FDF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A2933-9D65-444E-AE37-30DC7FFF2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GAN that works with images, what is the relationship between input and output?</a:t>
            </a:r>
          </a:p>
          <a:p>
            <a:r>
              <a:rPr lang="en-US" dirty="0"/>
              <a:t>How do different inputs change the outputs?</a:t>
            </a:r>
          </a:p>
          <a:p>
            <a:pPr lvl="1"/>
            <a:r>
              <a:rPr lang="en-US" dirty="0"/>
              <a:t>More specifically, does the way in which the input was created affect the output (i.e. general trends, what is more visually interesting, etc.)?</a:t>
            </a:r>
          </a:p>
          <a:p>
            <a:r>
              <a:rPr lang="en-US" dirty="0"/>
              <a:t>How can I push the output so that it can stand alone as Art</a:t>
            </a:r>
          </a:p>
          <a:p>
            <a:pPr lvl="1"/>
            <a:r>
              <a:rPr lang="en-US" dirty="0"/>
              <a:t>Context/controversy about ownership + GANs</a:t>
            </a:r>
          </a:p>
          <a:p>
            <a:pPr lvl="1"/>
            <a:r>
              <a:rPr lang="en-US" dirty="0"/>
              <a:t>Can digital images produced by a machine be art?</a:t>
            </a:r>
          </a:p>
        </p:txBody>
      </p:sp>
    </p:spTree>
    <p:extLst>
      <p:ext uri="{BB962C8B-B14F-4D97-AF65-F5344CB8AC3E}">
        <p14:creationId xmlns:p14="http://schemas.microsoft.com/office/powerpoint/2010/main" val="1135039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9180F-284D-DC45-BFCE-6169FDA8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motivating questions/issues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B142-3246-C04A-BDB0-BA52D4FDC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GAN can I use that best allows me to explore my above questions?</a:t>
            </a:r>
          </a:p>
          <a:p>
            <a:r>
              <a:rPr lang="en-US" dirty="0"/>
              <a:t>How do I work with this GAN?</a:t>
            </a:r>
          </a:p>
          <a:p>
            <a:pPr lvl="1"/>
            <a:r>
              <a:rPr lang="en-US" dirty="0"/>
              <a:t>Pre-trained? Train my own? Make my own algorithm?</a:t>
            </a:r>
          </a:p>
          <a:p>
            <a:pPr lvl="1"/>
            <a:r>
              <a:rPr lang="en-US" dirty="0"/>
              <a:t>Chose pre-trained GAN, SPADE-COCO, in </a:t>
            </a:r>
            <a:r>
              <a:rPr lang="en-US" dirty="0" err="1"/>
              <a:t>RunwayML</a:t>
            </a:r>
            <a:endParaRPr lang="en-US" dirty="0"/>
          </a:p>
          <a:p>
            <a:pPr lvl="2"/>
            <a:r>
              <a:rPr lang="en-US" dirty="0"/>
              <a:t>Takes abstract images and converts it to real-life objects</a:t>
            </a:r>
          </a:p>
          <a:p>
            <a:pPr lvl="2"/>
            <a:r>
              <a:rPr lang="en-US" dirty="0" err="1"/>
              <a:t>RunwayML</a:t>
            </a:r>
            <a:r>
              <a:rPr lang="en-US" dirty="0"/>
              <a:t> allows for easy working with GANs</a:t>
            </a:r>
          </a:p>
          <a:p>
            <a:r>
              <a:rPr lang="en-US" dirty="0"/>
              <a:t>What should I give as input to get interesting output?</a:t>
            </a:r>
          </a:p>
          <a:p>
            <a:pPr lvl="1"/>
            <a:endParaRPr lang="en-US" dirty="0"/>
          </a:p>
        </p:txBody>
      </p:sp>
      <p:pic>
        <p:nvPicPr>
          <p:cNvPr id="4" name="Picture 3" descr="A flat screen television&#10;&#10;Description automatically generated">
            <a:extLst>
              <a:ext uri="{FF2B5EF4-FFF2-40B4-BE49-F238E27FC236}">
                <a16:creationId xmlns:a16="http://schemas.microsoft.com/office/drawing/2014/main" id="{64206884-CE28-0544-98CD-48D46F12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96" y="2592286"/>
            <a:ext cx="3365471" cy="205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1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61445-0B48-1B4E-B652-C915742C2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Process: Exploring Input -&gt; Output and HCI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4C207-7221-194E-AE6B-5DFCDFD7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979"/>
            <a:ext cx="10515600" cy="46739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Relations between inputs and outputs are explorations of different pathways of human-computer interaction</a:t>
            </a:r>
          </a:p>
          <a:p>
            <a:pPr lvl="1"/>
            <a:r>
              <a:rPr lang="en-US" dirty="0"/>
              <a:t>Physical drawings (human -&gt; computer)</a:t>
            </a:r>
          </a:p>
          <a:p>
            <a:pPr lvl="1"/>
            <a:r>
              <a:rPr lang="en-US" dirty="0"/>
              <a:t>Digital drawings </a:t>
            </a:r>
          </a:p>
          <a:p>
            <a:pPr lvl="2"/>
            <a:r>
              <a:rPr lang="en-US" dirty="0"/>
              <a:t>Using Notes application on my iPhone (human/computer -&gt; computer)</a:t>
            </a:r>
          </a:p>
          <a:p>
            <a:pPr lvl="2"/>
            <a:r>
              <a:rPr lang="en-US" dirty="0"/>
              <a:t>Using Drawing Manager (human -&gt; computer -&gt; human /computer -&gt; computer)</a:t>
            </a:r>
          </a:p>
          <a:p>
            <a:pPr lvl="3"/>
            <a:r>
              <a:rPr lang="en-US" dirty="0"/>
              <a:t>Drawing Manager Library made by Jennifer Jacobs</a:t>
            </a:r>
          </a:p>
          <a:p>
            <a:pPr lvl="3"/>
            <a:r>
              <a:rPr lang="en-US" dirty="0"/>
              <a:t>Extensions of Drawing Manager Library made by Stejara</a:t>
            </a:r>
          </a:p>
          <a:p>
            <a:pPr lvl="1"/>
            <a:r>
              <a:rPr lang="en-US" dirty="0"/>
              <a:t>Plotter drawings</a:t>
            </a:r>
          </a:p>
          <a:p>
            <a:pPr lvl="2"/>
            <a:r>
              <a:rPr lang="en-US" dirty="0"/>
              <a:t>Digital drawings (human/computer -&gt; machine -&gt; computer)</a:t>
            </a:r>
          </a:p>
          <a:p>
            <a:pPr lvl="2"/>
            <a:r>
              <a:rPr lang="en-US" dirty="0"/>
              <a:t>Digital code in Processing (human -&gt; computer -&gt; computer)</a:t>
            </a:r>
          </a:p>
          <a:p>
            <a:pPr lvl="1"/>
            <a:r>
              <a:rPr lang="en-US" dirty="0"/>
              <a:t>Digital code in Processing (human -&gt; computer -&gt; computer)</a:t>
            </a:r>
          </a:p>
          <a:p>
            <a:r>
              <a:rPr lang="en-US" dirty="0"/>
              <a:t>Later question: how does pre-processing of an image affect an output (addition of another “computer” pathway)?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574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Hand-drawn inputs</a:t>
            </a:r>
          </a:p>
        </p:txBody>
      </p:sp>
    </p:spTree>
    <p:extLst>
      <p:ext uri="{BB962C8B-B14F-4D97-AF65-F5344CB8AC3E}">
        <p14:creationId xmlns:p14="http://schemas.microsoft.com/office/powerpoint/2010/main" val="1907488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Digitally drawn inputs</a:t>
            </a:r>
          </a:p>
        </p:txBody>
      </p:sp>
    </p:spTree>
    <p:extLst>
      <p:ext uri="{BB962C8B-B14F-4D97-AF65-F5344CB8AC3E}">
        <p14:creationId xmlns:p14="http://schemas.microsoft.com/office/powerpoint/2010/main" val="4274740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793FE-FF3E-054F-89BF-EC929325E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51140" y="1015397"/>
            <a:ext cx="3367137" cy="5033169"/>
          </a:xfrm>
        </p:spPr>
      </p:pic>
      <p:pic>
        <p:nvPicPr>
          <p:cNvPr id="8" name="Content Placeholder 7" descr="A picture containing game, bicycle, baseball, sitting&#10;&#10;Description automatically generated">
            <a:extLst>
              <a:ext uri="{FF2B5EF4-FFF2-40B4-BE49-F238E27FC236}">
                <a16:creationId xmlns:a16="http://schemas.microsoft.com/office/drawing/2014/main" id="{CE228C6D-C9FD-EC4E-8355-38A54FC9AF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418277" y="1015396"/>
            <a:ext cx="3355446" cy="5033169"/>
          </a:xfrm>
        </p:spPr>
      </p:pic>
      <p:pic>
        <p:nvPicPr>
          <p:cNvPr id="5" name="Picture 4" descr="A picture containing indoor, table, food, sitting&#10;&#10;Description automatically generated">
            <a:extLst>
              <a:ext uri="{FF2B5EF4-FFF2-40B4-BE49-F238E27FC236}">
                <a16:creationId xmlns:a16="http://schemas.microsoft.com/office/drawing/2014/main" id="{CD41D029-9C63-0C47-BF5C-0C02DB984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414" y="1015396"/>
            <a:ext cx="3355446" cy="503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75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5F4AE56-991F-F745-816F-ED320CFAE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464" y="1064825"/>
            <a:ext cx="3092380" cy="5033170"/>
          </a:xfrm>
          <a:prstGeom prst="rect">
            <a:avLst/>
          </a:prstGeom>
        </p:spPr>
      </p:pic>
      <p:pic>
        <p:nvPicPr>
          <p:cNvPr id="12" name="Content Placeholder 11" descr="A group of tall buildings&#10;&#10;Description automatically generated">
            <a:extLst>
              <a:ext uri="{FF2B5EF4-FFF2-40B4-BE49-F238E27FC236}">
                <a16:creationId xmlns:a16="http://schemas.microsoft.com/office/drawing/2014/main" id="{1DE621EC-CBE2-A744-9348-A6F89D280F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542844" y="1064825"/>
            <a:ext cx="3006627" cy="5033170"/>
          </a:xfrm>
        </p:spPr>
      </p:pic>
      <p:pic>
        <p:nvPicPr>
          <p:cNvPr id="5" name="Picture 4" descr="A picture containing indoor, table, sitting, white&#10;&#10;Description automatically generated">
            <a:extLst>
              <a:ext uri="{FF2B5EF4-FFF2-40B4-BE49-F238E27FC236}">
                <a16:creationId xmlns:a16="http://schemas.microsoft.com/office/drawing/2014/main" id="{29D6B3AA-8722-D543-8057-1C2BE05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471" y="1064825"/>
            <a:ext cx="3092380" cy="50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58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whiteboard&#10;&#10;Description automatically generated">
            <a:extLst>
              <a:ext uri="{FF2B5EF4-FFF2-40B4-BE49-F238E27FC236}">
                <a16:creationId xmlns:a16="http://schemas.microsoft.com/office/drawing/2014/main" id="{1841BF2C-3368-0341-856C-65D1266B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68" y="1102878"/>
            <a:ext cx="2970016" cy="4652250"/>
          </a:xfrm>
          <a:prstGeom prst="rect">
            <a:avLst/>
          </a:prstGeom>
        </p:spPr>
      </p:pic>
      <p:pic>
        <p:nvPicPr>
          <p:cNvPr id="9" name="Content Placeholder 8" descr="A group of people in a room&#10;&#10;Description automatically generated">
            <a:extLst>
              <a:ext uri="{FF2B5EF4-FFF2-40B4-BE49-F238E27FC236}">
                <a16:creationId xmlns:a16="http://schemas.microsoft.com/office/drawing/2014/main" id="{A66C7432-8E33-884E-B0AA-088AF243A0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125984" y="1102876"/>
            <a:ext cx="2970015" cy="4652250"/>
          </a:xfrm>
        </p:spPr>
      </p:pic>
      <p:pic>
        <p:nvPicPr>
          <p:cNvPr id="6" name="Content Placeholder 6" descr="A picture containing small, sitting, table, white&#10;&#10;Description automatically generated">
            <a:extLst>
              <a:ext uri="{FF2B5EF4-FFF2-40B4-BE49-F238E27FC236}">
                <a16:creationId xmlns:a16="http://schemas.microsoft.com/office/drawing/2014/main" id="{19FE41B2-9316-A046-AA94-B9725F457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102874"/>
            <a:ext cx="2970015" cy="4652251"/>
          </a:xfrm>
          <a:prstGeom prst="rect">
            <a:avLst/>
          </a:prstGeom>
        </p:spPr>
      </p:pic>
      <p:pic>
        <p:nvPicPr>
          <p:cNvPr id="7" name="Content Placeholder 7" descr="A picture containing indoor, cabinet, small, sitting&#10;&#10;Description automatically generated">
            <a:extLst>
              <a:ext uri="{FF2B5EF4-FFF2-40B4-BE49-F238E27FC236}">
                <a16:creationId xmlns:a16="http://schemas.microsoft.com/office/drawing/2014/main" id="{FA61F4AA-4CBF-9845-9143-469CF65F2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6015" y="1102874"/>
            <a:ext cx="2970015" cy="465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94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1395</TotalTime>
  <Words>420</Words>
  <Application>Microsoft Macintosh PowerPoint</Application>
  <PresentationFormat>Widescreen</PresentationFormat>
  <Paragraphs>57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Doodle Jump</vt:lpstr>
      <vt:lpstr>Concept/Motivation</vt:lpstr>
      <vt:lpstr>Initial motivating questions/issues</vt:lpstr>
      <vt:lpstr>Process: Exploring Input -&gt; Output and HCI</vt:lpstr>
      <vt:lpstr>Hand-drawn inputs</vt:lpstr>
      <vt:lpstr>Digitally drawn inputs</vt:lpstr>
      <vt:lpstr>PowerPoint Presentation</vt:lpstr>
      <vt:lpstr>PowerPoint Presentation</vt:lpstr>
      <vt:lpstr>PowerPoint Presentation</vt:lpstr>
      <vt:lpstr>Plotter inputs</vt:lpstr>
      <vt:lpstr>Digitally coded inputs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Conclusions/Learning Moments!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Doodle Jump</dc:title>
  <dc:creator>Stejara Dinulescu</dc:creator>
  <cp:lastModifiedBy>Stejara Dinulescu</cp:lastModifiedBy>
  <cp:revision>14</cp:revision>
  <dcterms:created xsi:type="dcterms:W3CDTF">2019-12-03T23:34:04Z</dcterms:created>
  <dcterms:modified xsi:type="dcterms:W3CDTF">2019-12-04T23:09:18Z</dcterms:modified>
</cp:coreProperties>
</file>